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Proxima Nova"/>
      <p:regular r:id="rId29"/>
      <p:bold r:id="rId30"/>
      <p:italic r:id="rId31"/>
      <p:boldItalic r:id="rId32"/>
    </p:embeddedFont>
    <p:embeddedFont>
      <p:font typeface="Alfa Slab One"/>
      <p:regular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-italic.fntdata"/><Relationship Id="rId30" Type="http://schemas.openxmlformats.org/officeDocument/2006/relationships/font" Target="fonts/ProximaNova-bold.fntdata"/><Relationship Id="rId11" Type="http://schemas.openxmlformats.org/officeDocument/2006/relationships/slide" Target="slides/slide6.xml"/><Relationship Id="rId33" Type="http://schemas.openxmlformats.org/officeDocument/2006/relationships/font" Target="fonts/AlfaSlabOne-regular.fntdata"/><Relationship Id="rId10" Type="http://schemas.openxmlformats.org/officeDocument/2006/relationships/slide" Target="slides/slide5.xml"/><Relationship Id="rId32" Type="http://schemas.openxmlformats.org/officeDocument/2006/relationships/font" Target="fonts/ProximaNova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7089bb2c0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7089bb2c0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62e607933a_1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62e607933a_1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62e607933a_1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62e607933a_1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62e607933a_1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62e607933a_1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62e607933a_1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62e607933a_1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62e607933a_1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62e607933a_1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6e7e1e6c8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6e7e1e6c8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6e7e1e6c8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6e7e1e6c8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62e607933a_1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62e607933a_1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62e607933a_1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62e607933a_1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6e7e1e6c8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6e7e1e6c8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62e607933a_1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62e607933a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62e607933a_1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62e607933a_1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62e607933a_1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62e607933a_1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6e7e1e6c8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6e7e1e6c8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7089bb2c0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7089bb2c0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62e607933a_1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62e607933a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62e607933a_1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62e607933a_1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62e607933a_1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62e607933a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2e607933a_1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2e607933a_1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62e607933a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62e607933a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62e607933a_1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62e607933a_1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Relationship Id="rId5" Type="http://schemas.openxmlformats.org/officeDocument/2006/relationships/image" Target="../media/image25.png"/><Relationship Id="rId6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Relationship Id="rId4" Type="http://schemas.openxmlformats.org/officeDocument/2006/relationships/image" Target="../media/image33.png"/><Relationship Id="rId5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31.png"/><Relationship Id="rId5" Type="http://schemas.openxmlformats.org/officeDocument/2006/relationships/image" Target="../media/image35.png"/><Relationship Id="rId6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Relationship Id="rId4" Type="http://schemas.openxmlformats.org/officeDocument/2006/relationships/image" Target="../media/image5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4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Relationship Id="rId4" Type="http://schemas.openxmlformats.org/officeDocument/2006/relationships/image" Target="../media/image27.png"/><Relationship Id="rId5" Type="http://schemas.openxmlformats.org/officeDocument/2006/relationships/image" Target="../media/image45.png"/><Relationship Id="rId6" Type="http://schemas.openxmlformats.org/officeDocument/2006/relationships/image" Target="../media/image4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Relationship Id="rId5" Type="http://schemas.openxmlformats.org/officeDocument/2006/relationships/image" Target="../media/image51.png"/><Relationship Id="rId6" Type="http://schemas.openxmlformats.org/officeDocument/2006/relationships/image" Target="../media/image41.png"/><Relationship Id="rId7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Relationship Id="rId4" Type="http://schemas.openxmlformats.org/officeDocument/2006/relationships/image" Target="../media/image46.png"/><Relationship Id="rId5" Type="http://schemas.openxmlformats.org/officeDocument/2006/relationships/image" Target="../media/image5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0.png"/><Relationship Id="rId4" Type="http://schemas.openxmlformats.org/officeDocument/2006/relationships/image" Target="../media/image5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0.png"/><Relationship Id="rId4" Type="http://schemas.openxmlformats.org/officeDocument/2006/relationships/image" Target="../media/image5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5" Type="http://schemas.openxmlformats.org/officeDocument/2006/relationships/image" Target="../media/image18.png"/><Relationship Id="rId6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1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de projets réalisés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221525" y="330300"/>
            <a:ext cx="4045200" cy="7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Code index</a:t>
            </a:r>
            <a:endParaRPr/>
          </a:p>
        </p:txBody>
      </p:sp>
      <p:pic>
        <p:nvPicPr>
          <p:cNvPr id="121" name="Google Shape;121;p22" title="Code index fitmo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925" y="963550"/>
            <a:ext cx="3809701" cy="207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 title="Code index fitmode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525" y="3036075"/>
            <a:ext cx="4045202" cy="189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 title="Code index fitmode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1775" y="0"/>
            <a:ext cx="4682224" cy="2276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 title="Code index fitmode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276063"/>
            <a:ext cx="4572475" cy="206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247175" y="242750"/>
            <a:ext cx="4045200" cy="79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Panier fitmode</a:t>
            </a:r>
            <a:endParaRPr/>
          </a:p>
        </p:txBody>
      </p:sp>
      <p:pic>
        <p:nvPicPr>
          <p:cNvPr id="130" name="Google Shape;130;p23" title="Panier fitmo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97" y="1602375"/>
            <a:ext cx="4462966" cy="326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 title="Panier fitmode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">
            <a:off x="4582400" y="3"/>
            <a:ext cx="4607300" cy="3290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 title="Panier fitmode3.png"/>
          <p:cNvPicPr preferRelativeResize="0"/>
          <p:nvPr/>
        </p:nvPicPr>
        <p:blipFill rotWithShape="1">
          <a:blip r:embed="rId5">
            <a:alphaModFix/>
          </a:blip>
          <a:srcRect b="0" l="0" r="0" t="28663"/>
          <a:stretch/>
        </p:blipFill>
        <p:spPr>
          <a:xfrm rot="7">
            <a:off x="4559850" y="3325275"/>
            <a:ext cx="4607299" cy="2067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206250" y="132000"/>
            <a:ext cx="4045200" cy="70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Code Panier</a:t>
            </a:r>
            <a:endParaRPr/>
          </a:p>
        </p:txBody>
      </p:sp>
      <p:pic>
        <p:nvPicPr>
          <p:cNvPr id="138" name="Google Shape;138;p24" title="page panier fitmo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75" y="1048026"/>
            <a:ext cx="4224525" cy="215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4" title="page panier fitmode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375" y="3123025"/>
            <a:ext cx="4142296" cy="198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 title="page panier fitmode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406850"/>
            <a:ext cx="4532147" cy="198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 title="page panier fitmode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2685" y="2542575"/>
            <a:ext cx="4308913" cy="180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263400" y="-39450"/>
            <a:ext cx="4045200" cy="140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Paiement fitmode</a:t>
            </a:r>
            <a:endParaRPr/>
          </a:p>
        </p:txBody>
      </p:sp>
      <p:pic>
        <p:nvPicPr>
          <p:cNvPr id="147" name="Google Shape;147;p25" title="paiement fitmo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4845"/>
            <a:ext cx="4572000" cy="3302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5" title="paiement fitmode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64850"/>
            <a:ext cx="4473619" cy="33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206250" y="208200"/>
            <a:ext cx="40452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Code paiement</a:t>
            </a:r>
            <a:endParaRPr/>
          </a:p>
        </p:txBody>
      </p:sp>
      <p:pic>
        <p:nvPicPr>
          <p:cNvPr id="154" name="Google Shape;154;p26" title="code paiement fitmo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800" y="1063125"/>
            <a:ext cx="4045202" cy="189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6" title="code paiement fitmode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025" y="2955850"/>
            <a:ext cx="3971650" cy="1984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 title="code paiement fitmode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8600" y="152400"/>
            <a:ext cx="4045201" cy="2619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6" title="code paiement fitmode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8925" y="2914950"/>
            <a:ext cx="4045202" cy="189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206250" y="132000"/>
            <a:ext cx="4045200" cy="65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Code paiement</a:t>
            </a:r>
            <a:endParaRPr/>
          </a:p>
        </p:txBody>
      </p:sp>
      <p:pic>
        <p:nvPicPr>
          <p:cNvPr id="163" name="Google Shape;163;p27" title="code paiement fitmode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813" y="956525"/>
            <a:ext cx="3959168" cy="203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 title="code paiement fitmode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800" y="3078725"/>
            <a:ext cx="3828100" cy="1936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 title="code paiement fitmode7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9000" y="208200"/>
            <a:ext cx="4389248" cy="225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" title="code paiement fitmode8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6025" y="2620125"/>
            <a:ext cx="4325574" cy="225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type="title"/>
          </p:nvPr>
        </p:nvSpPr>
        <p:spPr>
          <a:xfrm>
            <a:off x="266100" y="175100"/>
            <a:ext cx="4045200" cy="64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Code paiement</a:t>
            </a:r>
            <a:endParaRPr/>
          </a:p>
        </p:txBody>
      </p:sp>
      <p:pic>
        <p:nvPicPr>
          <p:cNvPr id="172" name="Google Shape;172;p28" title="code paiement fitmode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250" y="1124400"/>
            <a:ext cx="4164875" cy="199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8" title="code paiement fitmode1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250" y="3117275"/>
            <a:ext cx="4365752" cy="1913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 title="code paiement fitmode1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7637" y="0"/>
            <a:ext cx="4216799" cy="187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8" title="code paiement fitmode12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7625" y="1876400"/>
            <a:ext cx="4164875" cy="193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8" title="code paiement fitmode1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97625" y="3808325"/>
            <a:ext cx="3820251" cy="141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206250" y="208200"/>
            <a:ext cx="4045200" cy="140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Inscription fitmode</a:t>
            </a:r>
            <a:endParaRPr/>
          </a:p>
        </p:txBody>
      </p:sp>
      <p:pic>
        <p:nvPicPr>
          <p:cNvPr id="182" name="Google Shape;182;p29" title="Inscription fitmo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4600" y="540550"/>
            <a:ext cx="3492975" cy="42243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9"/>
          <p:cNvSpPr txBox="1"/>
          <p:nvPr/>
        </p:nvSpPr>
        <p:spPr>
          <a:xfrm>
            <a:off x="819150" y="2355850"/>
            <a:ext cx="28194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La page d’inscription avec les champs, avec les regex pour le mot de passe l’adress mail.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206250" y="208200"/>
            <a:ext cx="4045200" cy="140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Code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inscription</a:t>
            </a:r>
            <a:endParaRPr/>
          </a:p>
        </p:txBody>
      </p:sp>
      <p:pic>
        <p:nvPicPr>
          <p:cNvPr id="189" name="Google Shape;189;p30" title="code inscrip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125" y="1749300"/>
            <a:ext cx="3852049" cy="224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0" title="code inscription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5675" y="130125"/>
            <a:ext cx="4391901" cy="212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0" title="code inscription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1825" y="2405400"/>
            <a:ext cx="4419601" cy="197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type="title"/>
          </p:nvPr>
        </p:nvSpPr>
        <p:spPr>
          <a:xfrm>
            <a:off x="206250" y="208200"/>
            <a:ext cx="4045200" cy="140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Code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inscription</a:t>
            </a:r>
            <a:endParaRPr/>
          </a:p>
        </p:txBody>
      </p:sp>
      <p:pic>
        <p:nvPicPr>
          <p:cNvPr id="197" name="Google Shape;197;p31" title="code inscription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80500"/>
            <a:ext cx="4571999" cy="2367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1" title="code inscription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780500"/>
            <a:ext cx="4571998" cy="1897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Samuslash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206250" y="208200"/>
            <a:ext cx="4045200" cy="140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Connexion fitmode</a:t>
            </a:r>
            <a:endParaRPr/>
          </a:p>
        </p:txBody>
      </p:sp>
      <p:sp>
        <p:nvSpPr>
          <p:cNvPr id="204" name="Google Shape;204;p32"/>
          <p:cNvSpPr txBox="1"/>
          <p:nvPr/>
        </p:nvSpPr>
        <p:spPr>
          <a:xfrm>
            <a:off x="819150" y="2355850"/>
            <a:ext cx="28194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La page de connexion avec les champs, avec les regex pour le mot de passe et l’adress mail.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5" name="Google Shape;205;p32" title="connexion fitmo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4100" y="497799"/>
            <a:ext cx="3936999" cy="414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title"/>
          </p:nvPr>
        </p:nvSpPr>
        <p:spPr>
          <a:xfrm>
            <a:off x="206250" y="208200"/>
            <a:ext cx="4045200" cy="140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Code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connexion</a:t>
            </a:r>
            <a:endParaRPr/>
          </a:p>
        </p:txBody>
      </p:sp>
      <p:pic>
        <p:nvPicPr>
          <p:cNvPr id="211" name="Google Shape;211;p33" title="code connexion fitmo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50" y="1612491"/>
            <a:ext cx="4045200" cy="3231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3" title="Code connexion fitmode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6900" y="994913"/>
            <a:ext cx="4263750" cy="315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/>
          <p:nvPr>
            <p:ph type="title"/>
          </p:nvPr>
        </p:nvSpPr>
        <p:spPr>
          <a:xfrm>
            <a:off x="206250" y="208200"/>
            <a:ext cx="4045200" cy="140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Code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connexion</a:t>
            </a:r>
            <a:endParaRPr/>
          </a:p>
        </p:txBody>
      </p:sp>
      <p:pic>
        <p:nvPicPr>
          <p:cNvPr id="218" name="Google Shape;218;p34" title="code connexion fitmo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50" y="1612491"/>
            <a:ext cx="4045200" cy="3231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4" title="Code connexion fitmode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6900" y="994913"/>
            <a:ext cx="4263750" cy="315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311700" y="744575"/>
            <a:ext cx="8520600" cy="17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Samuslash</a:t>
            </a:r>
            <a:endParaRPr/>
          </a:p>
        </p:txBody>
      </p:sp>
      <p:pic>
        <p:nvPicPr>
          <p:cNvPr id="67" name="Google Shape;67;p15" title="html-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7725" y="2992125"/>
            <a:ext cx="1059000" cy="10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 title="tailwindcss-163318477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525" y="2944287"/>
            <a:ext cx="2309350" cy="115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index samuslash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6" title="index samuslash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"/>
            <a:ext cx="4571999" cy="3470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 title="index sauslash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02218">
            <a:off x="4647318" y="3598899"/>
            <a:ext cx="4421371" cy="142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 title="tailwindcss-1633184775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7674" y="3062600"/>
            <a:ext cx="2028099" cy="101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 title="html-5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7400" y="3062601"/>
            <a:ext cx="1014051" cy="101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247175" y="0"/>
            <a:ext cx="4045200" cy="140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Code de l’app</a:t>
            </a:r>
            <a:endParaRPr/>
          </a:p>
        </p:txBody>
      </p:sp>
      <p:pic>
        <p:nvPicPr>
          <p:cNvPr id="83" name="Google Shape;83;p17" title="code index samuslash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92416">
            <a:off x="0" y="2076374"/>
            <a:ext cx="4975726" cy="271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 title="code index samuslash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67697">
            <a:off x="4087950" y="507950"/>
            <a:ext cx="4975722" cy="2268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 title="code index samuslash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4630">
            <a:off x="4572000" y="2904426"/>
            <a:ext cx="4265423" cy="150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fitmode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ctrTitle"/>
          </p:nvPr>
        </p:nvSpPr>
        <p:spPr>
          <a:xfrm>
            <a:off x="311700" y="744575"/>
            <a:ext cx="8520600" cy="17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fitmode</a:t>
            </a:r>
            <a:endParaRPr/>
          </a:p>
        </p:txBody>
      </p:sp>
      <p:pic>
        <p:nvPicPr>
          <p:cNvPr id="96" name="Google Shape;96;p19" title="php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9685" y="3332673"/>
            <a:ext cx="937850" cy="93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 title="html-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2815" y="3285812"/>
            <a:ext cx="1031549" cy="103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 title="tailwindcss-1633184775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0351" y="3285826"/>
            <a:ext cx="2063099" cy="103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 title="js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0250" y="3332675"/>
            <a:ext cx="937850" cy="93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 title="stripe-solution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75823" y="3332675"/>
            <a:ext cx="1553086" cy="93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index fitmode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20" title="index fitmo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-6"/>
            <a:ext cx="4572000" cy="3350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 title="index fitmode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350775"/>
            <a:ext cx="4572000" cy="272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 title="tailwindcss-1633184775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500" y="2775099"/>
            <a:ext cx="3822403" cy="191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247175" y="0"/>
            <a:ext cx="4045200" cy="140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index fitmode</a:t>
            </a:r>
            <a:endParaRPr/>
          </a:p>
        </p:txBody>
      </p:sp>
      <p:pic>
        <p:nvPicPr>
          <p:cNvPr id="114" name="Google Shape;114;p21" title="index fitmode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-4"/>
            <a:ext cx="4572000" cy="3341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 title="index fitmode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52557">
            <a:off x="498825" y="2280594"/>
            <a:ext cx="3676302" cy="2479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